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78" d="100"/>
          <a:sy n="78" d="100"/>
        </p:scale>
        <p:origin x="126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32FCB5B-6731-4C92-33BF-D46AC4E9A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3626CE8-165C-08DB-2D58-5C3E43C2A5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6D947AA-A234-7565-06C6-C27828DF3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0079822-6DBB-BF88-1A93-2AF59E5FF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50670ED-72BD-E8EE-D2AA-8353DDF70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1840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857C0FE-9B56-FCD1-5BCB-FF7EA7D4C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A7D3656-5491-7CF6-4EF8-166B78D89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911AEF6-E099-D6BA-8A84-1AEA5A631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1CA02CB-3D13-34EB-6F87-A14E586B7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B1918BA-5A03-1870-B791-10C806EBA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95172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D9FDF7F9-A02B-6720-D1B7-449B3EF9E4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9A42D626-EEAE-23D3-20B9-7CDB1D529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1676FF1-B500-BC04-1759-A7A264D0A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CBA5FF8-E1CA-FF3E-BA8A-2FCA8EA30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E2D9108-5BB1-3D0E-EDE7-23A762B35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35274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152F731-449F-49F0-1920-317E3951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6C37FD1-51B0-6067-972E-1844B235E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9FB54E6-8B2A-4BC3-F963-E0CF53ABF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3EE4F21-B90A-DB73-E5A3-1D5473C03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A64A79D-EF54-3E67-9C6C-CEACA1325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5651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3554D4-FAC0-2A47-D04D-85ED670C7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CAD7B2A-816A-BADE-79EF-97C174BEB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2AA2862-C9F2-F405-A1AC-6EDD69E3F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5FEE52C-CBB0-A323-C564-48779A0B2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973167A-6458-1EA9-0E1E-90639516F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49161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895D9E6-9EA1-9982-5A79-818DF1FC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5571779-9603-B961-EFD3-F1E58A6C57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48E293E6-45C4-8213-75DB-5DB542265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F05FE2A-ACF9-9DD2-6E4E-F1AF507B7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7E7BA81-87ED-640C-416D-C4C946B54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3408026-8491-76E1-E757-CC24AAC99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6877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84B7491-0405-F60B-41B8-FFBF8BFCF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6A1BA52-F55C-CCEB-72B7-B582669161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D84A739A-FCF1-9C4E-55C5-3EC2DC96E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A2D5C513-F048-5062-C8F7-5E4DF95B76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0F35EC84-1C59-7B23-6ECA-1C351B5CEE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DA148C79-C789-9AFD-6C0E-83F45BDB3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640BB365-BD31-9BEA-D016-91CEC0B12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80A8AEA4-B2EF-5DF5-BF41-BA0A7250B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93059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9E1C980-6FC1-566F-F7B0-E35AB51C6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0256971B-F2A2-17B2-452E-3399296BA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7E6FB79D-BA04-AEB0-CC47-0D12CE699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19B6A08C-CF69-A08C-B930-124F73E45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30506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0BBA6887-298C-4488-5878-2391F7375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A68A0D0A-6A85-6C9E-FD5A-FCB0EFA6A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1052AD41-5BC5-C421-752E-4FD26B7B6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92566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D629953-B60B-EB22-BF7B-4335F2919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237BA98-10FF-6E52-AB89-7513D2BEF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3733726-477E-4412-57D8-B881283E7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DB8DDC60-C787-A473-E5BA-5FE972352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F6411E3B-F984-6BDC-B11C-806F45F41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C863899-1DAB-7A24-75DC-83459593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8049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CEDE3BD-EA14-3A8A-D8C3-54B3E976A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7394E230-420A-C713-529C-0A08A491DA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9186F823-7909-644F-80C7-E285226D5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73DEFC5-BF43-6917-C8FF-DE014F4F7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CA68E839-5B7C-118E-2421-B79E00349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11C8EE9F-DB48-4A9B-6D26-155931E2E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22834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65E7647D-530F-0184-3FA7-640FCDEA6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F559356-DAEC-9F8D-3D34-3DDEBB306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628F71C-AD3F-552F-C4A0-2F38AAD60F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A45FDB-2A66-47C2-8F04-DBA645525B58}" type="datetimeFigureOut">
              <a:rPr lang="he-IL" smtClean="0"/>
              <a:t>י"ט/אלול/תשפ"ד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5551B6C-C928-F03D-A1DA-1DDF46CA35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0A3E1BB-68C2-29DE-21F9-F26B86A6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612387-8942-4F67-A963-F7B2B69BEB8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50968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>
            <a:extLst>
              <a:ext uri="{FF2B5EF4-FFF2-40B4-BE49-F238E27FC236}">
                <a16:creationId xmlns:a16="http://schemas.microsoft.com/office/drawing/2014/main" id="{32D07084-B8AC-AAE2-249B-4C515D594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0"/>
            <a:ext cx="883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749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CBBDA79E-8CF3-FEA9-4B2C-BBBCF7F31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399" y="0"/>
            <a:ext cx="88372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54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FDAE9120-7BE9-A245-2E7A-6F525BBFC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965" y="0"/>
            <a:ext cx="88840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7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F999CA27-0C2B-56A1-D037-5F0D7650A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931" y="0"/>
            <a:ext cx="88481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09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6D29BF73-A07D-FC9E-2219-4CD3956E5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924" y="0"/>
            <a:ext cx="8850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87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>
            <a:extLst>
              <a:ext uri="{FF2B5EF4-FFF2-40B4-BE49-F238E27FC236}">
                <a16:creationId xmlns:a16="http://schemas.microsoft.com/office/drawing/2014/main" id="{567F1F09-E324-8BDF-DDBA-7C02167F3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854" y="0"/>
            <a:ext cx="88282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705768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מסך רחב</PresentationFormat>
  <Paragraphs>0</Paragraphs>
  <Slides>6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Gal Guss</dc:creator>
  <cp:lastModifiedBy>גל</cp:lastModifiedBy>
  <cp:revision>1</cp:revision>
  <dcterms:created xsi:type="dcterms:W3CDTF">2024-09-22T14:03:23Z</dcterms:created>
  <dcterms:modified xsi:type="dcterms:W3CDTF">2024-09-22T14:12:56Z</dcterms:modified>
</cp:coreProperties>
</file>

<file path=docProps/thumbnail.jpeg>
</file>